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302" r:id="rId48"/>
    <p:sldId id="298" r:id="rId49"/>
    <p:sldId id="299" r:id="rId50"/>
    <p:sldId id="300" r:id="rId51"/>
    <p:sldId id="301"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72656" autoAdjust="0"/>
  </p:normalViewPr>
  <p:slideViewPr>
    <p:cSldViewPr snapToGrid="0">
      <p:cViewPr varScale="1">
        <p:scale>
          <a:sx n="81" d="100"/>
          <a:sy n="81" d="100"/>
        </p:scale>
        <p:origin x="184" y="6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a:t>
            </a:r>
            <a:r>
              <a:rPr lang="en-US" sz="1200" kern="1200" dirty="0" err="1" smtClean="0">
                <a:solidFill>
                  <a:schemeClr val="tx1"/>
                </a:solidFill>
                <a:effectLst/>
                <a:latin typeface="Arial" panose="020B0604020202020204" pitchFamily="34" charset="0"/>
                <a:ea typeface="+mn-ea"/>
                <a:cs typeface="Arial" panose="020B0604020202020204" pitchFamily="34" charset="0"/>
              </a:rPr>
              <a:t>chanGL</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to '</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a:t>
            </a:r>
            <a:r>
              <a:rPr lang="en-US" baseline="0" dirty="0" smtClean="0"/>
              <a:t> </a:t>
            </a:r>
            <a:r>
              <a:rPr lang="en-US" dirty="0" smtClean="0"/>
              <a:t>After setting that value, SSH into that node with the provided user name and password. Then run 'sudo chef-client' to apply the recipes defined in this node's run list.</a:t>
            </a:r>
            <a:r>
              <a:rPr lang="en-US" baseline="0" dirty="0" smtClean="0"/>
              <a:t> </a:t>
            </a:r>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successfully bootstrapped the node, updated the run list and then ensured that instance was update to date. Then you manually tested that the load balancer was properly </a:t>
            </a:r>
            <a:r>
              <a:rPr lang="en-US" baseline="0" smtClean="0"/>
              <a:t>redirecting traffic.</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522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smtClean="0"/>
              <a:t>GL: </a:t>
            </a:r>
            <a:r>
              <a:rPr lang="en-US" dirty="0" smtClean="0"/>
              <a:t>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smtClean="0"/>
              <a:t>GL: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GL: </a:t>
            </a:r>
            <a:r>
              <a:rPr lang="en-US" dirty="0"/>
              <a:t>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a:t>
            </a:r>
            <a:r>
              <a:rPr lang="is-IS" sz="3600" dirty="0" smtClean="0">
                <a:latin typeface="Courier New" panose="02070309020205020404" pitchFamily="49" charset="0"/>
                <a:cs typeface="Courier New" panose="02070309020205020404" pitchFamily="49" charset="0"/>
              </a:rPr>
              <a:t>2016</a:t>
            </a:r>
            <a:r>
              <a:rPr lang="en-US" sz="3600" dirty="0" smtClean="0">
                <a:latin typeface="Courier New" panose="02070309020205020404" pitchFamily="49" charset="0"/>
                <a:cs typeface="Courier New" panose="02070309020205020404" pitchFamily="49" charset="0"/>
              </a:rPr>
              <a:t> </a:t>
            </a:r>
            <a:r>
              <a:rPr lang="en-US" sz="3600" dirty="0">
                <a:latin typeface="Courier New" panose="02070309020205020404" pitchFamily="49" charset="0"/>
                <a:cs typeface="Courier New" panose="02070309020205020404" pitchFamily="49" charset="0"/>
              </a:rPr>
              <a:t>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984238"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a:t>
            </a:r>
            <a:r>
              <a:rPr lang="en-US" dirty="0" smtClean="0">
                <a:latin typeface="Courier New" panose="02070309020205020404" pitchFamily="49" charset="0"/>
                <a:cs typeface="Courier New" panose="02070309020205020404" pitchFamily="49" charset="0"/>
              </a:rPr>
              <a:t>[</a:t>
            </a:r>
            <a:r>
              <a:rPr lang="is-IS" dirty="0" smtClean="0">
                <a:latin typeface="Courier New" panose="02070309020205020404" pitchFamily="49" charset="0"/>
                <a:cs typeface="Courier New" panose="02070309020205020404" pitchFamily="49" charset="0"/>
              </a:rPr>
              <a:t>2016</a:t>
            </a:r>
            <a:r>
              <a:rPr lang="en-US" dirty="0" smtClean="0">
                <a:latin typeface="Courier New" panose="02070309020205020404" pitchFamily="49" charset="0"/>
                <a:cs typeface="Courier New" panose="02070309020205020404" pitchFamily="49" charset="0"/>
              </a:rPr>
              <a:t>-09-16T17:13:10+00:00</a:t>
            </a:r>
            <a:r>
              <a:rPr lang="en-US" dirty="0">
                <a:latin typeface="Courier New" panose="02070309020205020404" pitchFamily="49" charset="0"/>
                <a:cs typeface="Courier New" panose="02070309020205020404" pitchFamily="49" charset="0"/>
              </a:rPr>
              <a:t>]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GL: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GL: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Bootstrap a new node</a:t>
            </a:r>
          </a:p>
          <a:p>
            <a:pPr marL="609585" indent="-609585">
              <a:lnSpc>
                <a:spcPct val="120000"/>
              </a:lnSpc>
              <a:buFont typeface="Wingdings" charset="2"/>
              <a:buChar char="ü"/>
            </a:pPr>
            <a:r>
              <a:rPr lang="en-US" dirty="0" smtClean="0"/>
              <a:t>Update the run list of the new node to include the wrapper proxy server cookbook</a:t>
            </a:r>
            <a:endParaRPr lang="en-US" dirty="0"/>
          </a:p>
          <a:p>
            <a:pPr marL="609585" indent="-609585">
              <a:lnSpc>
                <a:spcPct val="120000"/>
              </a:lnSpc>
              <a:buFont typeface="Wingdings" charset="2"/>
              <a:buChar char="ü"/>
            </a:pPr>
            <a:r>
              <a:rPr lang="en-US" dirty="0" smtClean="0"/>
              <a:t>SSH to that system and run chef-client</a:t>
            </a:r>
            <a:endParaRPr lang="en-US" dirty="0"/>
          </a:p>
          <a:p>
            <a:pPr marL="609585" indent="-609585">
              <a:lnSpc>
                <a:spcPct val="120000"/>
              </a:lnSpc>
              <a:buFont typeface="Wingdings" charset="2"/>
              <a:buChar char="ü"/>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73020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16491</TotalTime>
  <Words>5038</Words>
  <Application>Microsoft Macintosh PowerPoint</Application>
  <PresentationFormat>Custom</PresentationFormat>
  <Paragraphs>622</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Courier New</vt:lpstr>
      <vt:lpstr>Gill Sans MT</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GL: Searching in the Supermarket</vt:lpstr>
      <vt:lpstr>GL: Searching in the Supermarket</vt:lpstr>
      <vt:lpstr>Supermarket Cookbooks</vt:lpstr>
      <vt:lpstr>Supermarket Cookbooks</vt:lpstr>
      <vt:lpstr>Supermarket Cookbooks</vt:lpstr>
      <vt:lpstr>Supermarket Cookbooks</vt:lpstr>
      <vt:lpstr>GL: CD and Generate the Cookbook </vt:lpstr>
      <vt:lpstr>GL: Create a Dependency in the Cookbook</vt:lpstr>
      <vt:lpstr>Load Balancer</vt:lpstr>
      <vt:lpstr>Supermarket Cookbooks</vt:lpstr>
      <vt:lpstr>GL: Capture Node's Public Host Name and IP</vt:lpstr>
      <vt:lpstr>GL: Capture Node's Public Host Name and IP</vt:lpstr>
      <vt:lpstr>Amazon EC2 Instances</vt:lpstr>
      <vt:lpstr>GL: Capture Node's Public Host Name and IP</vt:lpstr>
      <vt:lpstr>GL: Edit the myhaproxy/recipes/default.rb </vt:lpstr>
      <vt:lpstr>GL: Edit the myhaproxy/recipes/default.rb</vt:lpstr>
      <vt:lpstr>GL: Edit the myhaproxy/recipes/default.rb</vt:lpstr>
      <vt:lpstr>GL: Edit the myhaproxy/recipes/default.rb</vt:lpstr>
      <vt:lpstr>GL: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GL: Using knife ssh</vt:lpstr>
      <vt:lpstr>GL: Define the Run List</vt:lpstr>
      <vt:lpstr>PowerPoint Presentation</vt:lpstr>
      <vt:lpstr>Lab: Bootstrap a Load Balancer</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2144</cp:revision>
  <cp:lastPrinted>2015-02-07T23:49:10Z</cp:lastPrinted>
  <dcterms:created xsi:type="dcterms:W3CDTF">2012-09-13T17:36:07Z</dcterms:created>
  <dcterms:modified xsi:type="dcterms:W3CDTF">2016-02-26T23:00:35Z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